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afe917c53b7.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afe995c1424.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afe97c2e4c48.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afe943924aa9.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afe93963bfe7.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afe943cbf420.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afe930883a6.png"/>
<Relationship Id="rId3" Type="http://schemas.openxmlformats.org/officeDocument/2006/relationships/image" Target="../media/fileafe923fb08d8.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afe93601af5c.png"/>
<Relationship Id="rId3" Type="http://schemas.openxmlformats.org/officeDocument/2006/relationships/image" Target="../media/fileafe9289fdcb7.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afe917538737.png"/>
<Relationship Id="rId3" Type="http://schemas.openxmlformats.org/officeDocument/2006/relationships/image" Target="../media/fileafe96cd237d7.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afe95d503c11.png"/>
<Relationship Id="rId3" Type="http://schemas.openxmlformats.org/officeDocument/2006/relationships/image" Target="../media/fileafe93e97aff3.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afe958a09a9f.png"/>
<Relationship Id="rId3" Type="http://schemas.openxmlformats.org/officeDocument/2006/relationships/image" Target="../media/fileafe918076a2e.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afe9ecbfe55.png"/>
<Relationship Id="rId3" Type="http://schemas.openxmlformats.org/officeDocument/2006/relationships/image" Target="../media/fileafe972a68609.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afe912a9f3ad.png"/>
<Relationship Id="rId3" Type="http://schemas.openxmlformats.org/officeDocument/2006/relationships/image" Target="../media/fileafe953bcec6d.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afe91846130e.png"/>
<Relationship Id="rId3" Type="http://schemas.openxmlformats.org/officeDocument/2006/relationships/image" Target="../media/fileafe9208d0895.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afe9f81e47c.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afe918bf90d8.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afe948be6199.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afe94af9a91e.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afe94cce1706.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afe96e49b24e.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afe928595773.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30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30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30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8th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260,390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30,011.5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17,742,075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31,374.1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2,849,519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30,915.0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30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30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25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8,938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1,030.2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497,415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879.6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95,685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1,038.1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30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30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18,524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28,859.4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46,237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28,696.7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33,274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27,384.2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38,975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34,652.5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42,214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29,018.2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47,952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31,517.9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33,214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29,996.3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218th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260,390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30,011.5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2,849,519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30,915.0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17,742,075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31,374.1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30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30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25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1,084.3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1,526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947.1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955.5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919.3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158th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1,481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1,018.1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1,817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1,194.3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1,104.5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8,938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1,030.2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497,415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879.6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95,685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1,038.1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March 2022</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30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30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tentacle</cp:lastModifiedBy>
  <cp:revision>82</cp:revision>
  <dcterms:created xsi:type="dcterms:W3CDTF">2020-07-05T12:47:38Z</dcterms:created>
  <dcterms:modified xsi:type="dcterms:W3CDTF">2022-03-30T16:41:56Z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